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25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10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12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08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22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7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98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7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11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2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6706E-A11E-4966-8413-760EF62DF776}" type="datetimeFigureOut">
              <a:rPr lang="fr-FR" smtClean="0"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A6DD0-235A-4382-86E0-D00C20FB78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17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1295400"/>
            <a:ext cx="283845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82000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Hospices Civils de LYON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LINA, Bruno</dc:creator>
  <cp:lastModifiedBy>LINA, Bruno</cp:lastModifiedBy>
  <cp:revision>1</cp:revision>
  <dcterms:created xsi:type="dcterms:W3CDTF">2016-02-10T16:41:21Z</dcterms:created>
  <dcterms:modified xsi:type="dcterms:W3CDTF">2016-02-10T16:41:57Z</dcterms:modified>
</cp:coreProperties>
</file>